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0" r:id="rId6"/>
    <p:sldId id="267" r:id="rId7"/>
    <p:sldId id="268" r:id="rId8"/>
    <p:sldId id="270" r:id="rId9"/>
    <p:sldId id="286" r:id="rId10"/>
    <p:sldId id="271" r:id="rId11"/>
    <p:sldId id="272" r:id="rId12"/>
    <p:sldId id="287" r:id="rId13"/>
    <p:sldId id="273" r:id="rId14"/>
    <p:sldId id="275" r:id="rId15"/>
    <p:sldId id="277" r:id="rId16"/>
    <p:sldId id="279" r:id="rId17"/>
    <p:sldId id="288" r:id="rId18"/>
    <p:sldId id="281" r:id="rId19"/>
    <p:sldId id="284" r:id="rId20"/>
    <p:sldId id="265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48"/>
    <a:srgbClr val="FFFFFF"/>
    <a:srgbClr val="0E3085"/>
    <a:srgbClr val="02AD03"/>
    <a:srgbClr val="2DAC13"/>
    <a:srgbClr val="B5B5B5"/>
    <a:srgbClr val="0C2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2C865-B97E-4529-9493-B0F7413B12D8}" v="13" dt="2023-11-02T18:17:30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0FE3-5FE3-0372-E319-F349A43C4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80C5-82E9-6FAF-880D-E584260E7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63989-57C8-9346-BAA7-9CCF8378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75A8-736A-58B2-DB39-216EFAE0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17EDD-5A13-1891-F74A-DB9C40A2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7840-9B73-2B52-9371-72FDF23F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5191D-E9E2-CC1A-DF3A-EF2665004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3964E-9E98-07B5-BD67-460E2409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45662-38BA-0E5B-A213-3A07312C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B44E-8394-8621-B342-29380BBC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78E5F-4F8F-2889-82B8-51F124DBE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C9CBE-BD70-AC1C-ADFA-A333D76F6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7FB84-70F2-CFD4-4AAC-00E47191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6406-80E4-0F02-8D4B-4BFB5AAD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F5B7-8B90-1064-BE37-3F1A42C1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ABBD-FA00-845B-DF5B-7C57D893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D7C9E-B576-EBBB-1BF1-2955FBFFF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4773-50E9-6DF8-9E16-B43A7F40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C2DE-8633-EE13-8FC5-F9DFA134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8C3F2-7899-F6EE-1C3C-FD6B2F1B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CC62-161B-918A-0C42-31AC484B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CA4F0-B71B-AD55-09D1-D33152425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EBBC8-1076-E1F1-F36E-5A71555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D6F99-CE13-A8DD-B381-9424D82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AB662-E715-B521-649C-251DB5DF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8483-BD73-27C4-1025-E0B8AD18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997A-E98A-41F1-2E2A-9EF452B5D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E293D-878A-2640-F4D6-32A9F08D0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1FA28-ECD5-3E40-EB39-5254CCBA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457EE-3FC0-2018-7D67-6E7F5B06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8EAB2-175D-1324-2D5C-C86C38E9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1F63-77B5-C7E2-E966-3CDE2C18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14EF8-6588-73D7-3EDA-C3B81CEB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E4022-CDDC-98E4-9144-1B9705EF8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8B31-5E0C-F648-2005-1706E0023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6DA0D-7931-B81B-0DDE-AC456421F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ADD1C-98DE-03E0-A64A-65BBDD6E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025C6-AFFE-CE52-73B0-6303417C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CCD52-D122-3464-F0D0-92C656A3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710B-BDF5-8865-7E20-9C139648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1DEB5-D12C-E835-C4C9-4149C8E2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DDA94-3928-E5D3-4000-E3780810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339B1-46AE-B91B-B754-A3410EB7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AD9ED-4AD8-64CC-D1EE-A8A457D9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A406C-EB76-83A3-8B62-7FA93BD5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3004A-9935-AAEF-4932-FDA47C1C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A038-76F2-DB02-2180-2C02B7A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31CA5-63DA-96E8-DFC9-EF77D0DA9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2E461-068B-9040-7FC1-833A23BBC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CECB5-D4C3-4660-7BD0-EA6ACC4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C2BD1-9CC3-905E-0D35-2C5360CF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2ECD0-D29F-2D71-69A4-C9E945B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83D1-0B54-8721-2FE3-6A3CA724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14A61-0A8E-88F5-506F-E2F953CC2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DCB83-4605-2617-1295-8BF459BE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1894C-5099-112C-ACD5-DC2B22D4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8573E-5C6C-269B-FA85-3790C57B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72D68-8383-B8B2-7F1D-CF6F2EB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E4040-37A4-4F76-66CF-0A440EE8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380FA-6B1A-3A0D-C232-027138B41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7C57-AF56-7EBD-B793-07D387931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A0BA-A0BA-427C-8B4F-7B055AFA75C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690E-9261-D64E-F3C4-8A4DBA44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FF6A-6DCE-1097-501B-45DEE451B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FD30-0F7B-46BB-8427-D82459A8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1FF537-E4D4-6C78-CD3D-BA1754FB8638}"/>
              </a:ext>
            </a:extLst>
          </p:cNvPr>
          <p:cNvGrpSpPr/>
          <p:nvPr/>
        </p:nvGrpSpPr>
        <p:grpSpPr>
          <a:xfrm>
            <a:off x="1058729" y="463805"/>
            <a:ext cx="3014980" cy="3609975"/>
            <a:chOff x="1058729" y="463805"/>
            <a:chExt cx="3014980" cy="36099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28C806-4EF3-0E42-6132-B2C08535B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729" y="463805"/>
              <a:ext cx="3014980" cy="360997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931B87-C76A-8C21-EF45-0A1EE74E22BF}"/>
                </a:ext>
              </a:extLst>
            </p:cNvPr>
            <p:cNvSpPr/>
            <p:nvPr/>
          </p:nvSpPr>
          <p:spPr>
            <a:xfrm>
              <a:off x="1239836" y="1734151"/>
              <a:ext cx="2652765" cy="401934"/>
            </a:xfrm>
            <a:prstGeom prst="roundRect">
              <a:avLst/>
            </a:prstGeom>
            <a:noFill/>
            <a:ln w="28575">
              <a:solidFill>
                <a:srgbClr val="F679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screenshot of a login box&#10;&#10;Description automatically generated">
            <a:extLst>
              <a:ext uri="{FF2B5EF4-FFF2-40B4-BE49-F238E27FC236}">
                <a16:creationId xmlns:a16="http://schemas.microsoft.com/office/drawing/2014/main" id="{73CBB2B7-E57C-FA61-C0E1-E91B5392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997" y="2687851"/>
            <a:ext cx="4415155" cy="1844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908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D7A90-3482-26A2-4220-E6DEE677878D}"/>
              </a:ext>
            </a:extLst>
          </p:cNvPr>
          <p:cNvGrpSpPr/>
          <p:nvPr/>
        </p:nvGrpSpPr>
        <p:grpSpPr>
          <a:xfrm>
            <a:off x="676474" y="633722"/>
            <a:ext cx="6392919" cy="3477083"/>
            <a:chOff x="2023494" y="1252233"/>
            <a:chExt cx="8145012" cy="4353533"/>
          </a:xfrm>
        </p:grpSpPr>
        <p:pic>
          <p:nvPicPr>
            <p:cNvPr id="14" name="Picture 1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A655C69-E2AB-B23A-B5BC-68A4C0F46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494" y="1252233"/>
              <a:ext cx="8145012" cy="4353533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6A8ACB5-161B-B0C0-A563-C9FA0B25281D}"/>
                </a:ext>
              </a:extLst>
            </p:cNvPr>
            <p:cNvSpPr/>
            <p:nvPr/>
          </p:nvSpPr>
          <p:spPr>
            <a:xfrm>
              <a:off x="7698658" y="2841523"/>
              <a:ext cx="422787" cy="157316"/>
            </a:xfrm>
            <a:prstGeom prst="roundRect">
              <a:avLst/>
            </a:prstGeom>
            <a:noFill/>
            <a:ln w="19050">
              <a:solidFill>
                <a:srgbClr val="F679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7A0175-641E-1CAF-A477-D0FA8A59DF31}"/>
                </a:ext>
              </a:extLst>
            </p:cNvPr>
            <p:cNvSpPr/>
            <p:nvPr/>
          </p:nvSpPr>
          <p:spPr>
            <a:xfrm>
              <a:off x="4980039" y="3414250"/>
              <a:ext cx="1951703" cy="164691"/>
            </a:xfrm>
            <a:prstGeom prst="roundRect">
              <a:avLst/>
            </a:prstGeom>
            <a:noFill/>
            <a:ln w="19050">
              <a:solidFill>
                <a:srgbClr val="F679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23D14E9-B4F4-9A8B-96D7-2AAB47479AD2}"/>
                </a:ext>
              </a:extLst>
            </p:cNvPr>
            <p:cNvSpPr/>
            <p:nvPr/>
          </p:nvSpPr>
          <p:spPr>
            <a:xfrm>
              <a:off x="6725265" y="3937819"/>
              <a:ext cx="309716" cy="164691"/>
            </a:xfrm>
            <a:prstGeom prst="roundRect">
              <a:avLst/>
            </a:prstGeom>
            <a:noFill/>
            <a:ln w="19050">
              <a:solidFill>
                <a:srgbClr val="F679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8E2B6D-E32E-16E3-473F-292428BF67E2}"/>
              </a:ext>
            </a:extLst>
          </p:cNvPr>
          <p:cNvGrpSpPr/>
          <p:nvPr/>
        </p:nvGrpSpPr>
        <p:grpSpPr>
          <a:xfrm>
            <a:off x="5224523" y="2492019"/>
            <a:ext cx="4584155" cy="2756585"/>
            <a:chOff x="5224523" y="2492019"/>
            <a:chExt cx="4584155" cy="2756585"/>
          </a:xfrm>
        </p:grpSpPr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500FE92-A6B7-9C1C-1543-D88373A4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523" y="2492019"/>
              <a:ext cx="4584155" cy="275658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4F9406B-9BE1-45B5-3B16-A82F1C6911D8}"/>
                </a:ext>
              </a:extLst>
            </p:cNvPr>
            <p:cNvSpPr/>
            <p:nvPr/>
          </p:nvSpPr>
          <p:spPr>
            <a:xfrm>
              <a:off x="8514735" y="4935794"/>
              <a:ext cx="1235234" cy="312810"/>
            </a:xfrm>
            <a:prstGeom prst="roundRect">
              <a:avLst/>
            </a:prstGeom>
            <a:noFill/>
            <a:ln w="38100">
              <a:solidFill>
                <a:srgbClr val="F679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55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DDD5DC0-E539-9D77-D7F8-40BFCB78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84" y="1428471"/>
            <a:ext cx="7754432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1A1C6B5-5C00-CD3D-0681-09375441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1" y="185106"/>
            <a:ext cx="4028104" cy="3376397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5926FA1F-F21F-5D04-656A-8EF49C266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38" y="1000704"/>
            <a:ext cx="5686219" cy="337639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BED6CF-1D05-E585-9E66-1510301DCFD3}"/>
              </a:ext>
            </a:extLst>
          </p:cNvPr>
          <p:cNvSpPr/>
          <p:nvPr/>
        </p:nvSpPr>
        <p:spPr>
          <a:xfrm>
            <a:off x="2782529" y="1081548"/>
            <a:ext cx="550606" cy="235975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B50569-7FCE-643A-7912-AAA736B34017}"/>
              </a:ext>
            </a:extLst>
          </p:cNvPr>
          <p:cNvSpPr/>
          <p:nvPr/>
        </p:nvSpPr>
        <p:spPr>
          <a:xfrm>
            <a:off x="4847303" y="1641988"/>
            <a:ext cx="2231923" cy="1787012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082048C-13BD-E954-EF45-7CCBA4D77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26" y="1437997"/>
            <a:ext cx="7868748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DBCD497-7299-F9A6-FAC0-2B48A753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31" y="1295102"/>
            <a:ext cx="8154538" cy="4267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D23EBE-5816-68FC-BC45-D93718BF52D4}"/>
              </a:ext>
            </a:extLst>
          </p:cNvPr>
          <p:cNvSpPr/>
          <p:nvPr/>
        </p:nvSpPr>
        <p:spPr>
          <a:xfrm>
            <a:off x="7600336" y="3287883"/>
            <a:ext cx="550606" cy="413961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28EF34-E3FB-05E6-B4E0-D390B33391C7}"/>
              </a:ext>
            </a:extLst>
          </p:cNvPr>
          <p:cNvSpPr/>
          <p:nvPr/>
        </p:nvSpPr>
        <p:spPr>
          <a:xfrm>
            <a:off x="7600336" y="3051908"/>
            <a:ext cx="550606" cy="235975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00BEEF-D2E5-2358-DCF6-61C5811CC93A}"/>
              </a:ext>
            </a:extLst>
          </p:cNvPr>
          <p:cNvSpPr/>
          <p:nvPr/>
        </p:nvSpPr>
        <p:spPr>
          <a:xfrm>
            <a:off x="7600336" y="2841522"/>
            <a:ext cx="550606" cy="235975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7F2439-9BCC-5321-0894-9A9DA573F726}"/>
              </a:ext>
            </a:extLst>
          </p:cNvPr>
          <p:cNvSpPr/>
          <p:nvPr/>
        </p:nvSpPr>
        <p:spPr>
          <a:xfrm>
            <a:off x="4036142" y="3701844"/>
            <a:ext cx="929148" cy="221227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7BCAA8B-F2BE-D17B-C3FB-167AAAF34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57" y="1347497"/>
            <a:ext cx="8135485" cy="416300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ACCE20-6A48-B797-B3ED-EEF6EEAFA80A}"/>
              </a:ext>
            </a:extLst>
          </p:cNvPr>
          <p:cNvSpPr/>
          <p:nvPr/>
        </p:nvSpPr>
        <p:spPr>
          <a:xfrm>
            <a:off x="8003457" y="3254477"/>
            <a:ext cx="452285" cy="983225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782F70-BECA-2D76-61DE-4107BB6A8E94}"/>
              </a:ext>
            </a:extLst>
          </p:cNvPr>
          <p:cNvSpPr/>
          <p:nvPr/>
        </p:nvSpPr>
        <p:spPr>
          <a:xfrm>
            <a:off x="6666271" y="3662515"/>
            <a:ext cx="452285" cy="122903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5D2AC1-0960-1763-C5CD-7AEEE72EBACA}"/>
              </a:ext>
            </a:extLst>
          </p:cNvPr>
          <p:cNvSpPr/>
          <p:nvPr/>
        </p:nvSpPr>
        <p:spPr>
          <a:xfrm>
            <a:off x="6666271" y="4127089"/>
            <a:ext cx="464574" cy="218770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9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DBA27-FF05-CEF6-B8C3-87DC2843B2F1}"/>
              </a:ext>
            </a:extLst>
          </p:cNvPr>
          <p:cNvSpPr txBox="1"/>
          <p:nvPr/>
        </p:nvSpPr>
        <p:spPr>
          <a:xfrm>
            <a:off x="2643808" y="2488095"/>
            <a:ext cx="6904383" cy="18818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n w="0"/>
                <a:solidFill>
                  <a:srgbClr val="0E30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Printing Login Cards for E-Testing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4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030AD39-5C3D-007B-EC82-84507C34F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1" y="1133154"/>
            <a:ext cx="7792537" cy="459169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B27197-7889-AACA-A524-11F1337BCC4B}"/>
              </a:ext>
            </a:extLst>
          </p:cNvPr>
          <p:cNvSpPr/>
          <p:nvPr/>
        </p:nvSpPr>
        <p:spPr>
          <a:xfrm>
            <a:off x="8957186" y="4227871"/>
            <a:ext cx="786581" cy="235974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6EFDF93-28F6-0448-C707-73508501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5" y="525245"/>
            <a:ext cx="6173061" cy="184810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062434-B370-49DB-107B-121C160D5CD8}"/>
              </a:ext>
            </a:extLst>
          </p:cNvPr>
          <p:cNvSpPr/>
          <p:nvPr/>
        </p:nvSpPr>
        <p:spPr>
          <a:xfrm>
            <a:off x="5945018" y="780988"/>
            <a:ext cx="658977" cy="233896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document&#10;&#10;Description automatically generated">
            <a:extLst>
              <a:ext uri="{FF2B5EF4-FFF2-40B4-BE49-F238E27FC236}">
                <a16:creationId xmlns:a16="http://schemas.microsoft.com/office/drawing/2014/main" id="{8B9C780F-4BBB-0DA6-C075-182AC40F3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90" y="1374086"/>
            <a:ext cx="3476394" cy="4868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41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pic>
        <p:nvPicPr>
          <p:cNvPr id="9" name="Picture 8" descr="A screenshot of a computer registration&#10;&#10;Description automatically generated">
            <a:extLst>
              <a:ext uri="{FF2B5EF4-FFF2-40B4-BE49-F238E27FC236}">
                <a16:creationId xmlns:a16="http://schemas.microsoft.com/office/drawing/2014/main" id="{D95F087C-7D7D-1699-2072-2717BE0B2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96" y="3243041"/>
            <a:ext cx="4555197" cy="24753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BEBB1C5-ABD1-46E4-5333-E24E8A499F18}"/>
              </a:ext>
            </a:extLst>
          </p:cNvPr>
          <p:cNvGrpSpPr/>
          <p:nvPr/>
        </p:nvGrpSpPr>
        <p:grpSpPr>
          <a:xfrm>
            <a:off x="1450401" y="615003"/>
            <a:ext cx="4434205" cy="3159760"/>
            <a:chOff x="1814195" y="1490074"/>
            <a:chExt cx="4434205" cy="31597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578216-ED08-FECE-8167-5085DCEF290F}"/>
                </a:ext>
              </a:extLst>
            </p:cNvPr>
            <p:cNvGrpSpPr/>
            <p:nvPr/>
          </p:nvGrpSpPr>
          <p:grpSpPr>
            <a:xfrm>
              <a:off x="1814195" y="1490074"/>
              <a:ext cx="4434205" cy="3159760"/>
              <a:chOff x="2853966" y="984962"/>
              <a:chExt cx="4434205" cy="3159760"/>
            </a:xfrm>
          </p:grpSpPr>
          <p:pic>
            <p:nvPicPr>
              <p:cNvPr id="4" name="Picture 3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7C95181-ADA8-0D03-FC1A-68DFE513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3966" y="984962"/>
                <a:ext cx="4434205" cy="3159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31238D2-9B7E-3626-106B-117F97E95915}"/>
                  </a:ext>
                </a:extLst>
              </p:cNvPr>
              <p:cNvSpPr/>
              <p:nvPr/>
            </p:nvSpPr>
            <p:spPr>
              <a:xfrm>
                <a:off x="2853966" y="1356527"/>
                <a:ext cx="2652765" cy="311499"/>
              </a:xfrm>
              <a:prstGeom prst="roundRect">
                <a:avLst/>
              </a:prstGeom>
              <a:noFill/>
              <a:ln w="28575">
                <a:solidFill>
                  <a:srgbClr val="F6794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B8DB7BD-8450-C502-BFF1-42D2A597A03B}"/>
                </a:ext>
              </a:extLst>
            </p:cNvPr>
            <p:cNvSpPr/>
            <p:nvPr/>
          </p:nvSpPr>
          <p:spPr>
            <a:xfrm>
              <a:off x="1902685" y="3801876"/>
              <a:ext cx="4271973" cy="632472"/>
            </a:xfrm>
            <a:prstGeom prst="roundRect">
              <a:avLst/>
            </a:prstGeom>
            <a:noFill/>
            <a:ln w="28575">
              <a:solidFill>
                <a:srgbClr val="F679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65011B-4E88-7084-1765-5F574DD839EA}"/>
                </a:ext>
              </a:extLst>
            </p:cNvPr>
            <p:cNvSpPr/>
            <p:nvPr/>
          </p:nvSpPr>
          <p:spPr>
            <a:xfrm>
              <a:off x="5301388" y="4119717"/>
              <a:ext cx="873270" cy="290494"/>
            </a:xfrm>
            <a:prstGeom prst="roundRect">
              <a:avLst/>
            </a:prstGeom>
            <a:noFill/>
            <a:ln w="28575">
              <a:solidFill>
                <a:srgbClr val="F679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95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83C23E6-7461-FF53-DF5B-5DF191B5B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8" y="304621"/>
            <a:ext cx="6624851" cy="341197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85C3409-E6A4-A26A-6E1E-5F844F400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28" y="2450319"/>
            <a:ext cx="5773382" cy="33236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77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836D5CE-AE75-EEBB-9A80-6BB2B49D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8" y="76418"/>
            <a:ext cx="5939647" cy="348285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02B2CC9-F933-C783-FEDE-5698C563A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8" y="2212258"/>
            <a:ext cx="6805046" cy="35649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E3DF57-B094-393C-C8D5-8A90A15122A1}"/>
              </a:ext>
            </a:extLst>
          </p:cNvPr>
          <p:cNvSpPr/>
          <p:nvPr/>
        </p:nvSpPr>
        <p:spPr>
          <a:xfrm>
            <a:off x="7039897" y="3313471"/>
            <a:ext cx="2438400" cy="729813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D807F-F57A-B809-1F8C-18C8AD4275CB}"/>
              </a:ext>
            </a:extLst>
          </p:cNvPr>
          <p:cNvSpPr/>
          <p:nvPr/>
        </p:nvSpPr>
        <p:spPr>
          <a:xfrm>
            <a:off x="7461849" y="4485736"/>
            <a:ext cx="1673525" cy="17339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14A1B0A-E741-D19C-BB95-E850E03F1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2" y="384758"/>
            <a:ext cx="4253891" cy="245676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E4352D3-4B46-93CB-D768-E7B0D1AF8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77" y="1962028"/>
            <a:ext cx="6070698" cy="35467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51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6843D11-31AC-9A86-F33E-2F48DFC8C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69" y="2360239"/>
            <a:ext cx="7536531" cy="362747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34881FB-3E25-D55F-725E-9754244DD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5" y="159733"/>
            <a:ext cx="6915510" cy="35371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73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71C2AC-DAF6-CF63-7300-A59FAF3300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00939" y="1683027"/>
            <a:ext cx="649356" cy="2120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E87502-6AAA-BA4F-7DE0-A1EDEF8E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4" y="504264"/>
            <a:ext cx="5793506" cy="361813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688598E-0F70-AB01-C68A-6B0A6CF71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67" y="2215012"/>
            <a:ext cx="6329885" cy="36181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15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768A5587-FD6B-0D4D-0ACC-555ED29BA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7" y="224522"/>
            <a:ext cx="5299283" cy="307658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3C7066CE-81DE-B8CC-8E51-4E30F92B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33" y="2903680"/>
            <a:ext cx="5900130" cy="31921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16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53F8F38-4796-8C76-71B4-D2743C1C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095867"/>
            <a:ext cx="1454779" cy="616827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B67B46B-5F5B-9BAD-0C59-D9E49A769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3" y="395556"/>
            <a:ext cx="5849166" cy="27435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2F0BB3-9EE9-E742-4C0A-EEBD512C5ACC}"/>
              </a:ext>
            </a:extLst>
          </p:cNvPr>
          <p:cNvSpPr/>
          <p:nvPr/>
        </p:nvSpPr>
        <p:spPr>
          <a:xfrm>
            <a:off x="3746090" y="1514168"/>
            <a:ext cx="373626" cy="245806"/>
          </a:xfrm>
          <a:prstGeom prst="roundRect">
            <a:avLst/>
          </a:prstGeom>
          <a:noFill/>
          <a:ln w="28575">
            <a:solidFill>
              <a:srgbClr val="F67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75C8F82-0DF1-5571-954D-B5A502DC9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72" y="1767347"/>
            <a:ext cx="6563641" cy="37343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76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BDA7BD79AE44881BD1C582EA91935" ma:contentTypeVersion="17" ma:contentTypeDescription="Create a new document." ma:contentTypeScope="" ma:versionID="7ea2bfb51ea2df3f833906f1b027c630">
  <xsd:schema xmlns:xsd="http://www.w3.org/2001/XMLSchema" xmlns:xs="http://www.w3.org/2001/XMLSchema" xmlns:p="http://schemas.microsoft.com/office/2006/metadata/properties" xmlns:ns3="73bc98fc-9ba3-4f4b-8364-7c3c469582e4" xmlns:ns4="9f06a0f0-147b-4a40-ae87-d1048ab4fad5" targetNamespace="http://schemas.microsoft.com/office/2006/metadata/properties" ma:root="true" ma:fieldsID="755bd551d21f57ffff3e7b196b655f5a" ns3:_="" ns4:_="">
    <xsd:import namespace="73bc98fc-9ba3-4f4b-8364-7c3c469582e4"/>
    <xsd:import namespace="9f06a0f0-147b-4a40-ae87-d1048ab4fa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c98fc-9ba3-4f4b-8364-7c3c469582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a0f0-147b-4a40-ae87-d1048ab4f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06a0f0-147b-4a40-ae87-d1048ab4fad5" xsi:nil="true"/>
  </documentManagement>
</p:properties>
</file>

<file path=customXml/itemProps1.xml><?xml version="1.0" encoding="utf-8"?>
<ds:datastoreItem xmlns:ds="http://schemas.openxmlformats.org/officeDocument/2006/customXml" ds:itemID="{7F68CB71-5B66-497A-AA43-0850E3B6E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c98fc-9ba3-4f4b-8364-7c3c469582e4"/>
    <ds:schemaRef ds:uri="9f06a0f0-147b-4a40-ae87-d1048ab4f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81DA1-3666-4802-AC8A-5737CA5A8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734B5-B456-4516-BF84-A45C7B60A9A9}">
  <ds:schemaRefs>
    <ds:schemaRef ds:uri="http://schemas.microsoft.com/office/2006/documentManagement/types"/>
    <ds:schemaRef ds:uri="73bc98fc-9ba3-4f4b-8364-7c3c469582e4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f06a0f0-147b-4a40-ae87-d1048ab4fad5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4kratzy@gmail.com</dc:creator>
  <cp:lastModifiedBy>Samantha Prince</cp:lastModifiedBy>
  <cp:revision>6</cp:revision>
  <dcterms:created xsi:type="dcterms:W3CDTF">2023-07-10T23:34:23Z</dcterms:created>
  <dcterms:modified xsi:type="dcterms:W3CDTF">2023-11-02T18:48:55Z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0x01010016EBDA7BD79AE44881BD1C582EA91935</vt:lpwstr>
  </property>
</Properties>
</file>